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" d="100"/>
          <a:sy n="20" d="100"/>
        </p:scale>
        <p:origin x="322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oletta Barszcz | Łukasiewicz – ITEE" userId="f1bde25e-2f84-4ab4-bbde-28758d9e3053" providerId="ADAL" clId="{CFAA8B85-2BEE-4EDF-93FD-7A7BF84BA117}"/>
    <pc:docChg chg="addSld modSld">
      <pc:chgData name="Wioletta Barszcz | Łukasiewicz – ITEE" userId="f1bde25e-2f84-4ab4-bbde-28758d9e3053" providerId="ADAL" clId="{CFAA8B85-2BEE-4EDF-93FD-7A7BF84BA117}" dt="2025-04-08T12:02:26.379" v="3"/>
      <pc:docMkLst>
        <pc:docMk/>
      </pc:docMkLst>
      <pc:sldChg chg="new setBg">
        <pc:chgData name="Wioletta Barszcz | Łukasiewicz – ITEE" userId="f1bde25e-2f84-4ab4-bbde-28758d9e3053" providerId="ADAL" clId="{CFAA8B85-2BEE-4EDF-93FD-7A7BF84BA117}" dt="2025-04-08T12:02:26.379" v="3"/>
        <pc:sldMkLst>
          <pc:docMk/>
          <pc:sldMk cId="28888779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21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76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93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45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89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945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75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290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12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783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A13A-DE6A-4CA6-9119-59F87EECD140}" type="datetimeFigureOut">
              <a:rPr lang="pl-PL" smtClean="0"/>
              <a:t>08.04.2025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75976-5008-4756-8011-D13BA76A64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274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877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Niestandardowy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Wioletta Barszcz | Łukasiewicz – ITEE</dc:creator>
  <cp:lastModifiedBy>Wioletta Barszcz | Łukasiewicz – ITEE</cp:lastModifiedBy>
  <cp:revision>1</cp:revision>
  <dcterms:created xsi:type="dcterms:W3CDTF">2025-04-08T12:01:56Z</dcterms:created>
  <dcterms:modified xsi:type="dcterms:W3CDTF">2025-04-08T12:02:32Z</dcterms:modified>
</cp:coreProperties>
</file>