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519997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 userDrawn="1">
          <p15:clr>
            <a:srgbClr val="A4A3A4"/>
          </p15:clr>
        </p15:guide>
        <p15:guide id="2" pos="79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24" d="100"/>
          <a:sy n="24" d="100"/>
        </p:scale>
        <p:origin x="1740" y="126"/>
      </p:cViewPr>
      <p:guideLst>
        <p:guide orient="horz" pos="11339"/>
        <p:guide pos="793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0643-9302-4A61-A85B-A79200A89CDD}" type="datetimeFigureOut">
              <a:rPr lang="pl-PL" smtClean="0"/>
              <a:t>2023-09-20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B678-CCBB-4EF6-93E4-D720780BFF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3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0643-9302-4A61-A85B-A79200A89CDD}" type="datetimeFigureOut">
              <a:rPr lang="pl-PL" smtClean="0"/>
              <a:t>2023-09-20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B678-CCBB-4EF6-93E4-D720780BFF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858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0643-9302-4A61-A85B-A79200A89CDD}" type="datetimeFigureOut">
              <a:rPr lang="pl-PL" smtClean="0"/>
              <a:t>2023-09-20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B678-CCBB-4EF6-93E4-D720780BFF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036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0643-9302-4A61-A85B-A79200A89CDD}" type="datetimeFigureOut">
              <a:rPr lang="pl-PL" smtClean="0"/>
              <a:t>2023-09-20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B678-CCBB-4EF6-93E4-D720780BFF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19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0643-9302-4A61-A85B-A79200A89CDD}" type="datetimeFigureOut">
              <a:rPr lang="pl-PL" smtClean="0"/>
              <a:t>2023-09-20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B678-CCBB-4EF6-93E4-D720780BFF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700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0643-9302-4A61-A85B-A79200A89CDD}" type="datetimeFigureOut">
              <a:rPr lang="pl-PL" smtClean="0"/>
              <a:t>2023-09-20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B678-CCBB-4EF6-93E4-D720780BFF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770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0643-9302-4A61-A85B-A79200A89CDD}" type="datetimeFigureOut">
              <a:rPr lang="pl-PL" smtClean="0"/>
              <a:t>2023-09-20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B678-CCBB-4EF6-93E4-D720780BFF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817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0643-9302-4A61-A85B-A79200A89CDD}" type="datetimeFigureOut">
              <a:rPr lang="pl-PL" smtClean="0"/>
              <a:t>2023-09-20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B678-CCBB-4EF6-93E4-D720780BFF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656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0643-9302-4A61-A85B-A79200A89CDD}" type="datetimeFigureOut">
              <a:rPr lang="pl-PL" smtClean="0"/>
              <a:t>2023-09-20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B678-CCBB-4EF6-93E4-D720780BFF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276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0643-9302-4A61-A85B-A79200A89CDD}" type="datetimeFigureOut">
              <a:rPr lang="pl-PL" smtClean="0"/>
              <a:t>2023-09-20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B678-CCBB-4EF6-93E4-D720780BFF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725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0643-9302-4A61-A85B-A79200A89CDD}" type="datetimeFigureOut">
              <a:rPr lang="pl-PL" smtClean="0"/>
              <a:t>2023-09-20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B678-CCBB-4EF6-93E4-D720780BFF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486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D0643-9302-4A61-A85B-A79200A89CDD}" type="datetimeFigureOut">
              <a:rPr lang="pl-PL" smtClean="0"/>
              <a:t>2023-09-20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4B678-CCBB-4EF6-93E4-D720780BFF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944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85693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Niestandardowy</PresentationFormat>
  <Paragraphs>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Skrok | Łukasiewicz ITEE</dc:creator>
  <cp:lastModifiedBy>Anna Skrok | Łukasiewicz ITEE</cp:lastModifiedBy>
  <cp:revision>1</cp:revision>
  <dcterms:created xsi:type="dcterms:W3CDTF">2023-09-20T10:01:46Z</dcterms:created>
  <dcterms:modified xsi:type="dcterms:W3CDTF">2023-09-20T10:06:14Z</dcterms:modified>
</cp:coreProperties>
</file>